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1" r:id="rId34"/>
    <p:sldId id="290" r:id="rId35"/>
    <p:sldId id="292" r:id="rId36"/>
    <p:sldId id="293" r:id="rId37"/>
    <p:sldId id="294" r:id="rId38"/>
    <p:sldId id="298" r:id="rId39"/>
    <p:sldId id="297" r:id="rId40"/>
    <p:sldId id="296" r:id="rId41"/>
    <p:sldId id="295" r:id="rId42"/>
    <p:sldId id="299" r:id="rId43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24" y="1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719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6208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015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534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6545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5502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199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826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281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004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169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2FE2C-7362-49F9-8CCE-A4833776F65B}" type="datetimeFigureOut">
              <a:rPr lang="en-CA" smtClean="0"/>
              <a:t>2020-04-01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E887C-582D-497D-BA8F-97BFB5CBE3D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186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02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36352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3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22893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4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955737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45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10898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64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60505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8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7052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8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81893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8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12274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9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88310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09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96547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01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5754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03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8133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1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091463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3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89019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35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94597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4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42868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5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8569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6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4982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64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900584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73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23043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74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3667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8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83189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042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29308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10_1718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8025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3192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44879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91785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64635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70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5092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559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3767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76916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160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59770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4748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2745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67512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25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05500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28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53825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324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486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33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36080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90909_1633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34400" y="185202"/>
            <a:ext cx="516488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9600" b="1" dirty="0" smtClean="0">
                <a:solidFill>
                  <a:schemeClr val="bg1"/>
                </a:solidFill>
              </a:rPr>
              <a:t>.</a:t>
            </a:r>
            <a:endParaRPr lang="en-C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95971"/>
      </p:ext>
    </p:extLst>
  </p:cSld>
  <p:clrMapOvr>
    <a:masterClrMapping/>
  </p:clrMapOvr>
  <p:transition spd="slow" advClick="0" advTm="25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168</Words>
  <Application>Microsoft Office PowerPoint</Application>
  <PresentationFormat>On-screen Show (4:3)</PresentationFormat>
  <Paragraphs>168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Rory Baksh</dc:creator>
  <cp:lastModifiedBy>Buelles, Anni</cp:lastModifiedBy>
  <cp:revision>4</cp:revision>
  <dcterms:created xsi:type="dcterms:W3CDTF">2019-09-10T21:40:38Z</dcterms:created>
  <dcterms:modified xsi:type="dcterms:W3CDTF">2020-04-01T14:02:29Z</dcterms:modified>
</cp:coreProperties>
</file>